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64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36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515BC6-7A9C-4936-8911-42A2330F33D1}" type="datetimeFigureOut">
              <a:rPr lang="en-US" smtClean="0"/>
              <a:pPr/>
              <a:t>7/11/2014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2F9B27-3E67-4A0B-A647-7755DC6F884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 story about</a:t>
            </a:r>
            <a:r>
              <a:rPr lang="en-US" baseline="0" dirty="0" smtClean="0"/>
              <a:t> studying engineering – I got the idea from Dan </a:t>
            </a:r>
            <a:r>
              <a:rPr lang="en-US" baseline="0" dirty="0" err="1" smtClean="0"/>
              <a:t>Budny</a:t>
            </a:r>
            <a:r>
              <a:rPr lang="en-US" baseline="0" dirty="0" smtClean="0"/>
              <a:t>, </a:t>
            </a:r>
            <a:r>
              <a:rPr lang="en-US" dirty="0" smtClean="0"/>
              <a:t>Associate Professor Academic Director, Freshman Engineering Program. budny@pitt.edu. </a:t>
            </a:r>
            <a:r>
              <a:rPr lang="en-US" smtClean="0"/>
              <a:t>Telephone: 412-624-6474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F9B27-3E67-4A0B-A647-7755DC6F884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Jane</a:t>
            </a:r>
            <a:r>
              <a:rPr lang="en-US" baseline="0" dirty="0" smtClean="0"/>
              <a:t> and the Dragon became friends! (they just had an intense fight!)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F9B27-3E67-4A0B-A647-7755DC6F884B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Jane graduated!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F9B27-3E67-4A0B-A647-7755DC6F884B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 Jane focusing</a:t>
            </a:r>
            <a:r>
              <a:rPr lang="en-US" baseline="0" dirty="0" smtClean="0"/>
              <a:t> on her homework? Is she distracted? Have you ever been distracted doing your homework?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F9B27-3E67-4A0B-A647-7755DC6F884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Jane faces a lot of adversity here. Everybody tells her she</a:t>
            </a:r>
            <a:r>
              <a:rPr lang="en-US" baseline="0" dirty="0" smtClean="0"/>
              <a:t> can’t do it!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F9B27-3E67-4A0B-A647-7755DC6F884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knights</a:t>
            </a:r>
            <a:r>
              <a:rPr lang="en-US" baseline="0" dirty="0" smtClean="0"/>
              <a:t> make fun of Jane. Do they believe Jane can become a knight?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F9B27-3E67-4A0B-A647-7755DC6F884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jester</a:t>
            </a:r>
            <a:r>
              <a:rPr lang="en-US" baseline="0" dirty="0" smtClean="0"/>
              <a:t> is helping Jane, he believes in her!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F9B27-3E67-4A0B-A647-7755DC6F884B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Jane is determined to become a knight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F9B27-3E67-4A0B-A647-7755DC6F884B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Prince get’s kidnapped by a dragon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F9B27-3E67-4A0B-A647-7755DC6F884B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What’s wrong</a:t>
            </a:r>
            <a:r>
              <a:rPr lang="en-US" baseline="0" dirty="0" smtClean="0"/>
              <a:t> with the picture? Look how precise the dragon singed her head, if he is that precise, why didn’t he toast her?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F9B27-3E67-4A0B-A647-7755DC6F884B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Does the Dragon like to do what is expected from him?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F9B27-3E67-4A0B-A647-7755DC6F884B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15EC-08F3-4611-9209-A8A46321E33B}" type="datetimeFigureOut">
              <a:rPr lang="en-US" smtClean="0"/>
              <a:pPr/>
              <a:t>7/11/2014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0EA5D-9CA4-46B5-8DB3-25CF142990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15EC-08F3-4611-9209-A8A46321E33B}" type="datetimeFigureOut">
              <a:rPr lang="en-US" smtClean="0"/>
              <a:pPr/>
              <a:t>7/11/2014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0EA5D-9CA4-46B5-8DB3-25CF142990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15EC-08F3-4611-9209-A8A46321E33B}" type="datetimeFigureOut">
              <a:rPr lang="en-US" smtClean="0"/>
              <a:pPr/>
              <a:t>7/11/2014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0EA5D-9CA4-46B5-8DB3-25CF142990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15EC-08F3-4611-9209-A8A46321E33B}" type="datetimeFigureOut">
              <a:rPr lang="en-US" smtClean="0"/>
              <a:pPr/>
              <a:t>7/11/2014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0EA5D-9CA4-46B5-8DB3-25CF142990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15EC-08F3-4611-9209-A8A46321E33B}" type="datetimeFigureOut">
              <a:rPr lang="en-US" smtClean="0"/>
              <a:pPr/>
              <a:t>7/11/2014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0EA5D-9CA4-46B5-8DB3-25CF142990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15EC-08F3-4611-9209-A8A46321E33B}" type="datetimeFigureOut">
              <a:rPr lang="en-US" smtClean="0"/>
              <a:pPr/>
              <a:t>7/11/2014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0EA5D-9CA4-46B5-8DB3-25CF142990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15EC-08F3-4611-9209-A8A46321E33B}" type="datetimeFigureOut">
              <a:rPr lang="en-US" smtClean="0"/>
              <a:pPr/>
              <a:t>7/11/2014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0EA5D-9CA4-46B5-8DB3-25CF142990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15EC-08F3-4611-9209-A8A46321E33B}" type="datetimeFigureOut">
              <a:rPr lang="en-US" smtClean="0"/>
              <a:pPr/>
              <a:t>7/11/2014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0EA5D-9CA4-46B5-8DB3-25CF142990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15EC-08F3-4611-9209-A8A46321E33B}" type="datetimeFigureOut">
              <a:rPr lang="en-US" smtClean="0"/>
              <a:pPr/>
              <a:t>7/11/2014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0EA5D-9CA4-46B5-8DB3-25CF142990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15EC-08F3-4611-9209-A8A46321E33B}" type="datetimeFigureOut">
              <a:rPr lang="en-US" smtClean="0"/>
              <a:pPr/>
              <a:t>7/11/2014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0EA5D-9CA4-46B5-8DB3-25CF142990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15EC-08F3-4611-9209-A8A46321E33B}" type="datetimeFigureOut">
              <a:rPr lang="en-US" smtClean="0"/>
              <a:pPr/>
              <a:t>7/11/2014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0EA5D-9CA4-46B5-8DB3-25CF142990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515EC-08F3-4611-9209-A8A46321E33B}" type="datetimeFigureOut">
              <a:rPr lang="en-US" smtClean="0"/>
              <a:pPr/>
              <a:t>7/11/2014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0EA5D-9CA4-46B5-8DB3-25CF142990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554_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33415" y="0"/>
            <a:ext cx="567717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553_00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1" y="609600"/>
            <a:ext cx="9161929" cy="55626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554_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609600"/>
            <a:ext cx="9161929" cy="55626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554_00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1" y="533400"/>
            <a:ext cx="9161929" cy="556260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554_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609600"/>
            <a:ext cx="9161929" cy="556260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8229600" cy="1143000"/>
          </a:xfrm>
        </p:spPr>
        <p:txBody>
          <a:bodyPr/>
          <a:lstStyle/>
          <a:p>
            <a:r>
              <a:rPr lang="en-US" dirty="0" smtClean="0"/>
              <a:t>Things to think about…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74837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Why are you here? Who made you come here (who is your jester, jester was always there for Jane and believed in her)</a:t>
            </a:r>
          </a:p>
          <a:p>
            <a:r>
              <a:rPr lang="en-US" dirty="0" smtClean="0"/>
              <a:t>Jane made a choice and set a goal, to become a </a:t>
            </a:r>
            <a:r>
              <a:rPr lang="en-US" dirty="0" smtClean="0">
                <a:sym typeface="Wingdings" pitchFamily="2" charset="2"/>
              </a:rPr>
              <a:t>knight, everything else was irrelevant, and she practiced and practiced, nothing else mattered </a:t>
            </a:r>
          </a:p>
          <a:p>
            <a:r>
              <a:rPr lang="en-US" dirty="0" smtClean="0">
                <a:sym typeface="Wingdings" pitchFamily="2" charset="2"/>
              </a:rPr>
              <a:t>Are you willing to do the same to become an engineer?</a:t>
            </a:r>
          </a:p>
          <a:p>
            <a:r>
              <a:rPr lang="en-US" dirty="0" smtClean="0">
                <a:sym typeface="Wingdings" pitchFamily="2" charset="2"/>
              </a:rPr>
              <a:t>What’s your dragon? Math, Physics…Note how Jane made her Dragon become her friend/ally!</a:t>
            </a:r>
            <a:endParaRPr lang="en-US" dirty="0"/>
          </a:p>
        </p:txBody>
      </p:sp>
      <p:pic>
        <p:nvPicPr>
          <p:cNvPr id="1026" name="Picture 2" descr="C:\Users\speuker2\AppData\Local\Microsoft\Windows\Temporary Internet Files\Content.IE5\5W2FQA8T\MC900434389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0"/>
            <a:ext cx="1206500" cy="1901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551_00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609600"/>
            <a:ext cx="9144000" cy="5551715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551_00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33804" y="609600"/>
            <a:ext cx="9177804" cy="5572238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552_00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609600"/>
            <a:ext cx="9144000" cy="5551715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552_00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17929" y="609600"/>
            <a:ext cx="9161929" cy="556260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552_00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17931" y="609599"/>
            <a:ext cx="9161931" cy="5562601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552_00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1" y="609600"/>
            <a:ext cx="9161929" cy="556260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553_00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1" y="533400"/>
            <a:ext cx="9161929" cy="55626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553_00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1" y="609600"/>
            <a:ext cx="9161929" cy="5562600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261</Words>
  <Application>Microsoft Office PowerPoint</Application>
  <PresentationFormat>On-screen Show (4:3)</PresentationFormat>
  <Paragraphs>27</Paragraphs>
  <Slides>14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Things to think about…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Jane and the Dragon</dc:title>
  <dc:subject>UAA ENGR A151</dc:subject>
  <dc:creator>Dr. Steffen Peuker</dc:creator>
  <cp:lastModifiedBy>Ray Landis</cp:lastModifiedBy>
  <cp:revision>6</cp:revision>
  <dcterms:created xsi:type="dcterms:W3CDTF">2012-06-20T16:40:51Z</dcterms:created>
  <dcterms:modified xsi:type="dcterms:W3CDTF">2014-07-11T21:40:15Z</dcterms:modified>
</cp:coreProperties>
</file>